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8" autoAdjust="0"/>
    <p:restoredTop sz="94660"/>
  </p:normalViewPr>
  <p:slideViewPr>
    <p:cSldViewPr snapToGrid="0">
      <p:cViewPr varScale="1">
        <p:scale>
          <a:sx n="73" d="100"/>
          <a:sy n="73" d="100"/>
        </p:scale>
        <p:origin x="60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89DB90A0-30CA-4C33-AC85-6314C06492C0}" type="datetimeFigureOut">
              <a:rPr lang="en-US" smtClean="0"/>
              <a:t>10/19/2017</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E3D02D9F-DA8D-4197-865B-27A542D01BB0}" type="slidenum">
              <a:rPr lang="en-US" smtClean="0"/>
              <a:t>‹#›</a:t>
            </a:fld>
            <a:endParaRPr lang="en-US"/>
          </a:p>
        </p:txBody>
      </p:sp>
    </p:spTree>
    <p:extLst>
      <p:ext uri="{BB962C8B-B14F-4D97-AF65-F5344CB8AC3E}">
        <p14:creationId xmlns:p14="http://schemas.microsoft.com/office/powerpoint/2010/main" val="514418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9DB90A0-30CA-4C33-AC85-6314C06492C0}"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02D9F-DA8D-4197-865B-27A542D01BB0}" type="slidenum">
              <a:rPr lang="en-US" smtClean="0"/>
              <a:t>‹#›</a:t>
            </a:fld>
            <a:endParaRPr lang="en-US"/>
          </a:p>
        </p:txBody>
      </p:sp>
    </p:spTree>
    <p:extLst>
      <p:ext uri="{BB962C8B-B14F-4D97-AF65-F5344CB8AC3E}">
        <p14:creationId xmlns:p14="http://schemas.microsoft.com/office/powerpoint/2010/main" val="2625724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89DB90A0-30CA-4C33-AC85-6314C06492C0}" type="datetimeFigureOut">
              <a:rPr lang="en-US" smtClean="0"/>
              <a:t>10/19/2017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E3D02D9F-DA8D-4197-865B-27A542D01BB0}" type="slidenum">
              <a:rPr lang="en-US" smtClean="0"/>
              <a:t>‹#›</a:t>
            </a:fld>
            <a:endParaRPr lang="en-US"/>
          </a:p>
        </p:txBody>
      </p:sp>
    </p:spTree>
    <p:extLst>
      <p:ext uri="{BB962C8B-B14F-4D97-AF65-F5344CB8AC3E}">
        <p14:creationId xmlns:p14="http://schemas.microsoft.com/office/powerpoint/2010/main" val="2435844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89DB90A0-30CA-4C33-AC85-6314C06492C0}" type="datetimeFigureOut">
              <a:rPr lang="en-US" smtClean="0"/>
              <a:t>10/19/2017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E3D02D9F-DA8D-4197-865B-27A542D01BB0}"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68245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89DB90A0-30CA-4C33-AC85-6314C06492C0}" type="datetimeFigureOut">
              <a:rPr lang="en-US" smtClean="0"/>
              <a:t>10/19/2017</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E3D02D9F-DA8D-4197-865B-27A542D01BB0}" type="slidenum">
              <a:rPr lang="en-US" smtClean="0"/>
              <a:t>‹#›</a:t>
            </a:fld>
            <a:endParaRPr lang="en-US"/>
          </a:p>
        </p:txBody>
      </p:sp>
    </p:spTree>
    <p:extLst>
      <p:ext uri="{BB962C8B-B14F-4D97-AF65-F5344CB8AC3E}">
        <p14:creationId xmlns:p14="http://schemas.microsoft.com/office/powerpoint/2010/main" val="790206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9DB90A0-30CA-4C33-AC85-6314C06492C0}" type="datetimeFigureOut">
              <a:rPr lang="en-US" smtClean="0"/>
              <a:t>10/19/2017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D02D9F-DA8D-4197-865B-27A542D01BB0}" type="slidenum">
              <a:rPr lang="en-US" smtClean="0"/>
              <a:t>‹#›</a:t>
            </a:fld>
            <a:endParaRPr lang="en-US"/>
          </a:p>
        </p:txBody>
      </p:sp>
    </p:spTree>
    <p:extLst>
      <p:ext uri="{BB962C8B-B14F-4D97-AF65-F5344CB8AC3E}">
        <p14:creationId xmlns:p14="http://schemas.microsoft.com/office/powerpoint/2010/main" val="41683382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9DB90A0-30CA-4C33-AC85-6314C06492C0}" type="datetimeFigureOut">
              <a:rPr lang="en-US" smtClean="0"/>
              <a:t>10/19/2017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D02D9F-DA8D-4197-865B-27A542D01BB0}" type="slidenum">
              <a:rPr lang="en-US" smtClean="0"/>
              <a:t>‹#›</a:t>
            </a:fld>
            <a:endParaRPr lang="en-US"/>
          </a:p>
        </p:txBody>
      </p:sp>
    </p:spTree>
    <p:extLst>
      <p:ext uri="{BB962C8B-B14F-4D97-AF65-F5344CB8AC3E}">
        <p14:creationId xmlns:p14="http://schemas.microsoft.com/office/powerpoint/2010/main" val="1710960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DB90A0-30CA-4C33-AC85-6314C06492C0}"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02D9F-DA8D-4197-865B-27A542D01BB0}" type="slidenum">
              <a:rPr lang="en-US" smtClean="0"/>
              <a:t>‹#›</a:t>
            </a:fld>
            <a:endParaRPr lang="en-US"/>
          </a:p>
        </p:txBody>
      </p:sp>
    </p:spTree>
    <p:extLst>
      <p:ext uri="{BB962C8B-B14F-4D97-AF65-F5344CB8AC3E}">
        <p14:creationId xmlns:p14="http://schemas.microsoft.com/office/powerpoint/2010/main" val="3145114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89DB90A0-30CA-4C33-AC85-6314C06492C0}" type="datetimeFigureOut">
              <a:rPr lang="en-US" smtClean="0"/>
              <a:t>10/19/2017</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E3D02D9F-DA8D-4197-865B-27A542D01BB0}" type="slidenum">
              <a:rPr lang="en-US" smtClean="0"/>
              <a:t>‹#›</a:t>
            </a:fld>
            <a:endParaRPr lang="en-US"/>
          </a:p>
        </p:txBody>
      </p:sp>
    </p:spTree>
    <p:extLst>
      <p:ext uri="{BB962C8B-B14F-4D97-AF65-F5344CB8AC3E}">
        <p14:creationId xmlns:p14="http://schemas.microsoft.com/office/powerpoint/2010/main" val="2858224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DB90A0-30CA-4C33-AC85-6314C06492C0}"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02D9F-DA8D-4197-865B-27A542D01BB0}" type="slidenum">
              <a:rPr lang="en-US" smtClean="0"/>
              <a:t>‹#›</a:t>
            </a:fld>
            <a:endParaRPr lang="en-US"/>
          </a:p>
        </p:txBody>
      </p:sp>
    </p:spTree>
    <p:extLst>
      <p:ext uri="{BB962C8B-B14F-4D97-AF65-F5344CB8AC3E}">
        <p14:creationId xmlns:p14="http://schemas.microsoft.com/office/powerpoint/2010/main" val="894978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89DB90A0-30CA-4C33-AC85-6314C06492C0}" type="datetimeFigureOut">
              <a:rPr lang="en-US" smtClean="0"/>
              <a:t>10/19/2017</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E3D02D9F-DA8D-4197-865B-27A542D01BB0}" type="slidenum">
              <a:rPr lang="en-US" smtClean="0"/>
              <a:t>‹#›</a:t>
            </a:fld>
            <a:endParaRPr lang="en-US"/>
          </a:p>
        </p:txBody>
      </p:sp>
    </p:spTree>
    <p:extLst>
      <p:ext uri="{BB962C8B-B14F-4D97-AF65-F5344CB8AC3E}">
        <p14:creationId xmlns:p14="http://schemas.microsoft.com/office/powerpoint/2010/main" val="367893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DB90A0-30CA-4C33-AC85-6314C06492C0}"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02D9F-DA8D-4197-865B-27A542D01BB0}" type="slidenum">
              <a:rPr lang="en-US" smtClean="0"/>
              <a:t>‹#›</a:t>
            </a:fld>
            <a:endParaRPr lang="en-US"/>
          </a:p>
        </p:txBody>
      </p:sp>
    </p:spTree>
    <p:extLst>
      <p:ext uri="{BB962C8B-B14F-4D97-AF65-F5344CB8AC3E}">
        <p14:creationId xmlns:p14="http://schemas.microsoft.com/office/powerpoint/2010/main" val="1997351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DB90A0-30CA-4C33-AC85-6314C06492C0}" type="datetimeFigureOut">
              <a:rPr lang="en-US" smtClean="0"/>
              <a:t>10/19/2017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D02D9F-DA8D-4197-865B-27A542D01BB0}" type="slidenum">
              <a:rPr lang="en-US" smtClean="0"/>
              <a:t>‹#›</a:t>
            </a:fld>
            <a:endParaRPr lang="en-US"/>
          </a:p>
        </p:txBody>
      </p:sp>
    </p:spTree>
    <p:extLst>
      <p:ext uri="{BB962C8B-B14F-4D97-AF65-F5344CB8AC3E}">
        <p14:creationId xmlns:p14="http://schemas.microsoft.com/office/powerpoint/2010/main" val="563942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DB90A0-30CA-4C33-AC85-6314C06492C0}" type="datetimeFigureOut">
              <a:rPr lang="en-US" smtClean="0"/>
              <a:t>10/19/2017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D02D9F-DA8D-4197-865B-27A542D01BB0}" type="slidenum">
              <a:rPr lang="en-US" smtClean="0"/>
              <a:t>‹#›</a:t>
            </a:fld>
            <a:endParaRPr lang="en-US"/>
          </a:p>
        </p:txBody>
      </p:sp>
    </p:spTree>
    <p:extLst>
      <p:ext uri="{BB962C8B-B14F-4D97-AF65-F5344CB8AC3E}">
        <p14:creationId xmlns:p14="http://schemas.microsoft.com/office/powerpoint/2010/main" val="1955020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DB90A0-30CA-4C33-AC85-6314C06492C0}" type="datetimeFigureOut">
              <a:rPr lang="en-US" smtClean="0"/>
              <a:t>10/19/2017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D02D9F-DA8D-4197-865B-27A542D01BB0}" type="slidenum">
              <a:rPr lang="en-US" smtClean="0"/>
              <a:t>‹#›</a:t>
            </a:fld>
            <a:endParaRPr lang="en-US"/>
          </a:p>
        </p:txBody>
      </p:sp>
    </p:spTree>
    <p:extLst>
      <p:ext uri="{BB962C8B-B14F-4D97-AF65-F5344CB8AC3E}">
        <p14:creationId xmlns:p14="http://schemas.microsoft.com/office/powerpoint/2010/main" val="829431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9DB90A0-30CA-4C33-AC85-6314C06492C0}"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02D9F-DA8D-4197-865B-27A542D01BB0}" type="slidenum">
              <a:rPr lang="en-US" smtClean="0"/>
              <a:t>‹#›</a:t>
            </a:fld>
            <a:endParaRPr lang="en-US"/>
          </a:p>
        </p:txBody>
      </p:sp>
    </p:spTree>
    <p:extLst>
      <p:ext uri="{BB962C8B-B14F-4D97-AF65-F5344CB8AC3E}">
        <p14:creationId xmlns:p14="http://schemas.microsoft.com/office/powerpoint/2010/main" val="3742922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9DB90A0-30CA-4C33-AC85-6314C06492C0}"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02D9F-DA8D-4197-865B-27A542D01BB0}" type="slidenum">
              <a:rPr lang="en-US" smtClean="0"/>
              <a:t>‹#›</a:t>
            </a:fld>
            <a:endParaRPr lang="en-US"/>
          </a:p>
        </p:txBody>
      </p:sp>
    </p:spTree>
    <p:extLst>
      <p:ext uri="{BB962C8B-B14F-4D97-AF65-F5344CB8AC3E}">
        <p14:creationId xmlns:p14="http://schemas.microsoft.com/office/powerpoint/2010/main" val="1988664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9DB90A0-30CA-4C33-AC85-6314C06492C0}" type="datetimeFigureOut">
              <a:rPr lang="en-US" smtClean="0"/>
              <a:t>10/19/2017</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3D02D9F-DA8D-4197-865B-27A542D01BB0}" type="slidenum">
              <a:rPr lang="en-US" smtClean="0"/>
              <a:t>‹#›</a:t>
            </a:fld>
            <a:endParaRPr lang="en-US"/>
          </a:p>
        </p:txBody>
      </p:sp>
    </p:spTree>
    <p:extLst>
      <p:ext uri="{BB962C8B-B14F-4D97-AF65-F5344CB8AC3E}">
        <p14:creationId xmlns:p14="http://schemas.microsoft.com/office/powerpoint/2010/main" val="372782541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24548"/>
            <a:ext cx="9448800" cy="1825096"/>
          </a:xfrm>
        </p:spPr>
        <p:txBody>
          <a:bodyPr/>
          <a:lstStyle/>
          <a:p>
            <a:r>
              <a:rPr lang="en-US" dirty="0" smtClean="0"/>
              <a:t>the skin </a:t>
            </a:r>
            <a:r>
              <a:rPr lang="en-US" dirty="0" err="1" smtClean="0"/>
              <a:t>im</a:t>
            </a:r>
            <a:r>
              <a:rPr lang="en-US" dirty="0" smtClean="0"/>
              <a:t> in by </a:t>
            </a:r>
            <a:r>
              <a:rPr lang="en-US" dirty="0" err="1" smtClean="0"/>
              <a:t>sharon</a:t>
            </a:r>
            <a:r>
              <a:rPr lang="en-US" dirty="0"/>
              <a:t> </a:t>
            </a:r>
            <a:r>
              <a:rPr lang="en-US" dirty="0" smtClean="0"/>
              <a:t>g. flake </a:t>
            </a:r>
            <a:endParaRPr lang="en-US" dirty="0"/>
          </a:p>
        </p:txBody>
      </p:sp>
      <p:sp>
        <p:nvSpPr>
          <p:cNvPr id="3" name="Subtitle 2"/>
          <p:cNvSpPr>
            <a:spLocks noGrp="1"/>
          </p:cNvSpPr>
          <p:nvPr>
            <p:ph type="subTitle" idx="1"/>
          </p:nvPr>
        </p:nvSpPr>
        <p:spPr>
          <a:xfrm>
            <a:off x="976085" y="2616200"/>
            <a:ext cx="10239830" cy="1230086"/>
          </a:xfrm>
        </p:spPr>
        <p:txBody>
          <a:bodyPr/>
          <a:lstStyle/>
          <a:p>
            <a:r>
              <a:rPr lang="en-US" dirty="0" smtClean="0"/>
              <a:t>Presented by: Arianna Rybolt </a:t>
            </a:r>
            <a:endParaRPr lang="en-US" dirty="0"/>
          </a:p>
        </p:txBody>
      </p:sp>
    </p:spTree>
    <p:extLst>
      <p:ext uri="{BB962C8B-B14F-4D97-AF65-F5344CB8AC3E}">
        <p14:creationId xmlns:p14="http://schemas.microsoft.com/office/powerpoint/2010/main" val="2426800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479" y="529241"/>
            <a:ext cx="10310949" cy="1293028"/>
          </a:xfrm>
        </p:spPr>
        <p:txBody>
          <a:bodyPr/>
          <a:lstStyle/>
          <a:p>
            <a:r>
              <a:rPr lang="en-US" dirty="0" smtClean="0"/>
              <a:t>Compare novel to another story  </a:t>
            </a:r>
            <a:endParaRPr lang="en-US" dirty="0"/>
          </a:p>
        </p:txBody>
      </p:sp>
      <p:sp>
        <p:nvSpPr>
          <p:cNvPr id="3" name="Content Placeholder 2"/>
          <p:cNvSpPr>
            <a:spLocks noGrp="1"/>
          </p:cNvSpPr>
          <p:nvPr>
            <p:ph idx="1"/>
          </p:nvPr>
        </p:nvSpPr>
        <p:spPr/>
        <p:txBody>
          <a:bodyPr/>
          <a:lstStyle/>
          <a:p>
            <a:pPr marL="0" indent="0">
              <a:buNone/>
            </a:pPr>
            <a:r>
              <a:rPr lang="en-US" dirty="0" smtClean="0"/>
              <a:t>I cant really compare it to another story because I have never read a book like this before. I always have paranormal books. This book is really good and I want to find another book like it. Its sort of hard going what she's going through at school. She wanted to shave her head off because she wanted to be like the in  girl in a magazine but she didn’t tell her best friend why she did it. I couldn't find a book that I read to compare it with so I just told my </a:t>
            </a:r>
            <a:r>
              <a:rPr lang="en-US" dirty="0" err="1" smtClean="0"/>
              <a:t>oppion</a:t>
            </a:r>
            <a:r>
              <a:rPr lang="en-US" dirty="0" smtClean="0"/>
              <a:t> on my book.</a:t>
            </a:r>
            <a:endParaRPr lang="en-US" dirty="0"/>
          </a:p>
        </p:txBody>
      </p:sp>
    </p:spTree>
    <p:extLst>
      <p:ext uri="{BB962C8B-B14F-4D97-AF65-F5344CB8AC3E}">
        <p14:creationId xmlns:p14="http://schemas.microsoft.com/office/powerpoint/2010/main" val="2821312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79248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7154" y="476991"/>
            <a:ext cx="4099560" cy="1293028"/>
          </a:xfrm>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Its not really personally to me because nothing really happened to me like this. I think its important because it shows how much she's been through. Nobody really knows </a:t>
            </a:r>
            <a:r>
              <a:rPr lang="en-US" smtClean="0"/>
              <a:t>how she's feeling inside.</a:t>
            </a:r>
            <a:endParaRPr lang="en-US" dirty="0"/>
          </a:p>
        </p:txBody>
      </p:sp>
    </p:spTree>
    <p:extLst>
      <p:ext uri="{BB962C8B-B14F-4D97-AF65-F5344CB8AC3E}">
        <p14:creationId xmlns:p14="http://schemas.microsoft.com/office/powerpoint/2010/main" val="344556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My summary is…</a:t>
            </a:r>
            <a:endParaRPr lang="en-US" dirty="0"/>
          </a:p>
        </p:txBody>
      </p:sp>
      <p:sp>
        <p:nvSpPr>
          <p:cNvPr id="3" name="Subtitle 2"/>
          <p:cNvSpPr>
            <a:spLocks noGrp="1"/>
          </p:cNvSpPr>
          <p:nvPr>
            <p:ph type="subTitle" idx="1"/>
          </p:nvPr>
        </p:nvSpPr>
        <p:spPr/>
        <p:txBody>
          <a:bodyPr>
            <a:normAutofit fontScale="25000" lnSpcReduction="20000"/>
          </a:bodyPr>
          <a:lstStyle/>
          <a:p>
            <a:r>
              <a:rPr lang="en-US" sz="8000" dirty="0" smtClean="0"/>
              <a:t>Its about this girl named Maleeka that attends </a:t>
            </a:r>
            <a:r>
              <a:rPr lang="en-US" sz="8000" dirty="0" err="1"/>
              <a:t>M</a:t>
            </a:r>
            <a:r>
              <a:rPr lang="en-US" sz="8000" dirty="0" err="1" smtClean="0"/>
              <a:t>cCleton</a:t>
            </a:r>
            <a:r>
              <a:rPr lang="en-US" sz="8000" dirty="0" smtClean="0"/>
              <a:t> middle school. She get bullied about  her clothes how there home made and the seams are uneven.  Maleeka meets a new girl in school and her name is Char. Char is the most popular in school. Maleeka does everything for char including her homework and her </a:t>
            </a:r>
            <a:r>
              <a:rPr lang="en-US" sz="8000" dirty="0" smtClean="0"/>
              <a:t>lunch. She finally stands up to char and leaves a black spot on the hamburger and char eat and Maleeka was laughing that she was eating the nasty </a:t>
            </a:r>
            <a:r>
              <a:rPr lang="en-US" sz="8000" dirty="0" err="1" smtClean="0"/>
              <a:t>hambuger</a:t>
            </a:r>
            <a:r>
              <a:rPr lang="en-US" sz="8000" dirty="0"/>
              <a:t>.</a:t>
            </a:r>
            <a:endParaRPr lang="en-US" sz="8000" dirty="0"/>
          </a:p>
        </p:txBody>
      </p:sp>
    </p:spTree>
    <p:extLst>
      <p:ext uri="{BB962C8B-B14F-4D97-AF65-F5344CB8AC3E}">
        <p14:creationId xmlns:p14="http://schemas.microsoft.com/office/powerpoint/2010/main" val="1680646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365029"/>
            <a:ext cx="9448800" cy="1825096"/>
          </a:xfrm>
        </p:spPr>
        <p:txBody>
          <a:bodyPr/>
          <a:lstStyle/>
          <a:p>
            <a:r>
              <a:rPr lang="en-US" dirty="0" smtClean="0"/>
              <a:t>Plot </a:t>
            </a:r>
            <a:endParaRPr lang="en-US" dirty="0"/>
          </a:p>
        </p:txBody>
      </p:sp>
      <p:sp>
        <p:nvSpPr>
          <p:cNvPr id="3" name="Subtitle 2"/>
          <p:cNvSpPr>
            <a:spLocks noGrp="1"/>
          </p:cNvSpPr>
          <p:nvPr>
            <p:ph type="subTitle" idx="1"/>
          </p:nvPr>
        </p:nvSpPr>
        <p:spPr>
          <a:xfrm>
            <a:off x="1071154" y="2325914"/>
            <a:ext cx="9448800" cy="2624908"/>
          </a:xfrm>
        </p:spPr>
        <p:txBody>
          <a:bodyPr>
            <a:normAutofit fontScale="77500" lnSpcReduction="20000"/>
          </a:bodyPr>
          <a:lstStyle/>
          <a:p>
            <a:pPr marL="342900" indent="-342900">
              <a:buFont typeface="Arial" panose="020B0604020202020204" pitchFamily="34" charset="0"/>
              <a:buChar char="•"/>
            </a:pPr>
            <a:r>
              <a:rPr lang="en-US" dirty="0" smtClean="0"/>
              <a:t> Maleeka get bullied because of her home made clothes and her dark brown skin also her good grades.  </a:t>
            </a:r>
          </a:p>
          <a:p>
            <a:pPr marL="342900" indent="-342900">
              <a:buFont typeface="Arial" panose="020B0604020202020204" pitchFamily="34" charset="0"/>
              <a:buChar char="•"/>
            </a:pPr>
            <a:r>
              <a:rPr lang="en-US" dirty="0" smtClean="0"/>
              <a:t>Maleeka is friends with this new girl named char, char makes fun of her to like the other kids and char lets Maleeka borrow some clothes instead of her homemade clothes. </a:t>
            </a:r>
          </a:p>
          <a:p>
            <a:pPr marL="342900" indent="-342900">
              <a:buFont typeface="Arial" panose="020B0604020202020204" pitchFamily="34" charset="0"/>
              <a:buChar char="•"/>
            </a:pPr>
            <a:r>
              <a:rPr lang="en-US" dirty="0" smtClean="0"/>
              <a:t>Maleeka does chars home work for her and gets her lunch every day and after she gets it she ignores Maleeka acting like she's to good for her.</a:t>
            </a:r>
          </a:p>
          <a:p>
            <a:pPr marL="342900" indent="-342900">
              <a:buFont typeface="Arial" panose="020B0604020202020204" pitchFamily="34" charset="0"/>
              <a:buChar char="•"/>
            </a:pPr>
            <a:r>
              <a:rPr lang="en-US" dirty="0" smtClean="0"/>
              <a:t>This boy named john-john made a song about Maleeka, “Maleeka-baboom, boom, boom, but  we sure we wanna keep her, baboom, boom, boom, she's so black, baboom, boom, boom, we just can't see her.”                                     </a:t>
            </a:r>
          </a:p>
          <a:p>
            <a:pPr marL="342900" indent="-342900">
              <a:buFont typeface="Arial" panose="020B0604020202020204" pitchFamily="34" charset="0"/>
              <a:buChar char="•"/>
            </a:pPr>
            <a:r>
              <a:rPr lang="en-US" dirty="0" smtClean="0"/>
              <a:t>Maleeka found out why   john-john  bullied her because he was jealous of Maleeka but she didn’t know why.                                                                                                                                                                                                                                                                                                        </a:t>
            </a:r>
            <a:endParaRPr lang="en-US" dirty="0"/>
          </a:p>
        </p:txBody>
      </p:sp>
    </p:spTree>
    <p:extLst>
      <p:ext uri="{BB962C8B-B14F-4D97-AF65-F5344CB8AC3E}">
        <p14:creationId xmlns:p14="http://schemas.microsoft.com/office/powerpoint/2010/main" val="4049267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74975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49013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35871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44664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98831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7170553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74</TotalTime>
  <Words>404</Words>
  <Application>Microsoft Office PowerPoint</Application>
  <PresentationFormat>Widescreen</PresentationFormat>
  <Paragraphs>14</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Century Gothic</vt:lpstr>
      <vt:lpstr>Vapor Trail</vt:lpstr>
      <vt:lpstr>the skin im in by sharon g. flake </vt:lpstr>
      <vt:lpstr>My summary is…</vt:lpstr>
      <vt:lpstr>Plot </vt:lpstr>
      <vt:lpstr>PowerPoint Presentation</vt:lpstr>
      <vt:lpstr>PowerPoint Presentation</vt:lpstr>
      <vt:lpstr>PowerPoint Presentation</vt:lpstr>
      <vt:lpstr>PowerPoint Presentation</vt:lpstr>
      <vt:lpstr>PowerPoint Presentation</vt:lpstr>
      <vt:lpstr>PowerPoint Presentation</vt:lpstr>
      <vt:lpstr>Compare novel to another story  </vt:lpstr>
      <vt:lpstr>PowerPoint Presentation</vt:lpstr>
      <vt:lpstr>conclusion</vt:lpstr>
    </vt:vector>
  </TitlesOfParts>
  <Company>Fort Wayne Community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skin im in by sharon g. flake</dc:title>
  <dc:creator>Rybolt,Arianna</dc:creator>
  <cp:lastModifiedBy>Rybolt,Arianna</cp:lastModifiedBy>
  <cp:revision>10</cp:revision>
  <dcterms:created xsi:type="dcterms:W3CDTF">2017-10-16T14:14:23Z</dcterms:created>
  <dcterms:modified xsi:type="dcterms:W3CDTF">2017-10-19T14:29:54Z</dcterms:modified>
</cp:coreProperties>
</file>